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1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95325" y="4404203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Supply and demand </a:t>
            </a:r>
            <a:r>
              <a:rPr lang="it-IT" dirty="0" err="1"/>
              <a:t>curves</a:t>
            </a:r>
            <a:r>
              <a:rPr lang="it-IT" dirty="0"/>
              <a:t> of the </a:t>
            </a:r>
            <a:r>
              <a:rPr lang="it-IT" dirty="0" err="1"/>
              <a:t>electricity</a:t>
            </a:r>
            <a:r>
              <a:rPr lang="it-IT" dirty="0"/>
              <a:t> spot market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6003984"/>
            <a:ext cx="7772400" cy="44761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dirty="0">
                <a:solidFill>
                  <a:schemeClr val="bg1"/>
                </a:solidFill>
              </a:rPr>
              <a:t>Group: </a:t>
            </a:r>
            <a:r>
              <a:rPr lang="it-IT" sz="1800" dirty="0" err="1">
                <a:solidFill>
                  <a:schemeClr val="bg1"/>
                </a:solidFill>
              </a:rPr>
              <a:t>F.Galli</a:t>
            </a:r>
            <a:r>
              <a:rPr lang="it-IT" sz="1800" dirty="0">
                <a:solidFill>
                  <a:schemeClr val="bg1"/>
                </a:solidFill>
              </a:rPr>
              <a:t> – </a:t>
            </a:r>
            <a:r>
              <a:rPr lang="it-IT" sz="1800" dirty="0" err="1">
                <a:solidFill>
                  <a:schemeClr val="bg1"/>
                </a:solidFill>
              </a:rPr>
              <a:t>R.Fortuna</a:t>
            </a:r>
            <a:r>
              <a:rPr lang="it-IT" sz="1800" dirty="0">
                <a:solidFill>
                  <a:schemeClr val="bg1"/>
                </a:solidFill>
              </a:rPr>
              <a:t> – </a:t>
            </a:r>
            <a:r>
              <a:rPr lang="it-IT" sz="1800" dirty="0" err="1">
                <a:solidFill>
                  <a:schemeClr val="bg1"/>
                </a:solidFill>
              </a:rPr>
              <a:t>A.Howe</a:t>
            </a:r>
            <a:r>
              <a:rPr lang="it-IT" sz="1800" dirty="0">
                <a:solidFill>
                  <a:schemeClr val="bg1"/>
                </a:solidFill>
              </a:rPr>
              <a:t> – </a:t>
            </a:r>
            <a:r>
              <a:rPr lang="it-IT" sz="1800" dirty="0" err="1">
                <a:solidFill>
                  <a:schemeClr val="bg1"/>
                </a:solidFill>
              </a:rPr>
              <a:t>L.Grifalconi</a:t>
            </a:r>
            <a:r>
              <a:rPr lang="it-IT" sz="1800" dirty="0">
                <a:solidFill>
                  <a:schemeClr val="bg1"/>
                </a:solidFill>
              </a:rPr>
              <a:t> – </a:t>
            </a:r>
            <a:r>
              <a:rPr lang="it-IT" sz="1800" dirty="0" err="1">
                <a:solidFill>
                  <a:schemeClr val="bg1"/>
                </a:solidFill>
              </a:rPr>
              <a:t>C.Barbieri</a:t>
            </a:r>
            <a:endParaRPr lang="it-IT" sz="1800" dirty="0">
              <a:solidFill>
                <a:schemeClr val="bg1"/>
              </a:solidFill>
            </a:endParaRPr>
          </a:p>
          <a:p>
            <a:pPr algn="ctr"/>
            <a:r>
              <a:rPr lang="it-IT" sz="1800" dirty="0">
                <a:solidFill>
                  <a:schemeClr val="bg1"/>
                </a:solidFill>
              </a:rPr>
              <a:t>Tutor: </a:t>
            </a:r>
            <a:r>
              <a:rPr lang="it-IT" sz="1800" dirty="0" err="1">
                <a:solidFill>
                  <a:schemeClr val="bg1"/>
                </a:solidFill>
              </a:rPr>
              <a:t>G.Koechlin</a:t>
            </a:r>
            <a:endParaRPr lang="it-IT" sz="1800" dirty="0">
              <a:solidFill>
                <a:schemeClr val="bg1"/>
              </a:solidFill>
            </a:endParaRPr>
          </a:p>
          <a:p>
            <a:pPr algn="ctr"/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4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69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29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3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78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60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6527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44</Words>
  <Application>Microsoft Office PowerPoint</Application>
  <PresentationFormat>On-screen Show (4:3)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Wingdings</vt:lpstr>
      <vt:lpstr>POLI</vt:lpstr>
      <vt:lpstr>Titolo presentazione sottotitolo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Claudio Barbieri</cp:lastModifiedBy>
  <cp:revision>25</cp:revision>
  <dcterms:created xsi:type="dcterms:W3CDTF">2015-05-26T12:27:57Z</dcterms:created>
  <dcterms:modified xsi:type="dcterms:W3CDTF">2024-04-11T14:53:49Z</dcterms:modified>
</cp:coreProperties>
</file>